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25"/>
  </p:normalViewPr>
  <p:slideViewPr>
    <p:cSldViewPr>
      <p:cViewPr varScale="1">
        <p:scale>
          <a:sx n="77" d="100"/>
          <a:sy n="77" d="100"/>
        </p:scale>
        <p:origin x="680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86.png"/><Relationship Id="rId7" Type="http://schemas.openxmlformats.org/officeDocument/2006/relationships/image" Target="../media/image118.png"/><Relationship Id="rId12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21.png"/><Relationship Id="rId5" Type="http://schemas.openxmlformats.org/officeDocument/2006/relationships/image" Target="../media/image42.png"/><Relationship Id="rId10" Type="http://schemas.openxmlformats.org/officeDocument/2006/relationships/image" Target="../media/image88.png"/><Relationship Id="rId4" Type="http://schemas.openxmlformats.org/officeDocument/2006/relationships/image" Target="../media/image66.png"/><Relationship Id="rId9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22.png"/><Relationship Id="rId7" Type="http://schemas.openxmlformats.org/officeDocument/2006/relationships/image" Target="../media/image29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2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26.png"/><Relationship Id="rId5" Type="http://schemas.openxmlformats.org/officeDocument/2006/relationships/image" Target="../media/image66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47.png"/><Relationship Id="rId4" Type="http://schemas.openxmlformats.org/officeDocument/2006/relationships/image" Target="../media/image86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9.png"/><Relationship Id="rId7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47.png"/><Relationship Id="rId4" Type="http://schemas.openxmlformats.org/officeDocument/2006/relationships/image" Target="../media/image140.png"/><Relationship Id="rId9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2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26.png"/><Relationship Id="rId5" Type="http://schemas.openxmlformats.org/officeDocument/2006/relationships/image" Target="../media/image42.png"/><Relationship Id="rId15" Type="http://schemas.openxmlformats.org/officeDocument/2006/relationships/image" Target="../media/image154.png"/><Relationship Id="rId10" Type="http://schemas.openxmlformats.org/officeDocument/2006/relationships/image" Target="../media/image150.png"/><Relationship Id="rId19" Type="http://schemas.openxmlformats.org/officeDocument/2006/relationships/image" Target="../media/image47.png"/><Relationship Id="rId4" Type="http://schemas.openxmlformats.org/officeDocument/2006/relationships/image" Target="../media/image140.pn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image" Target="../media/image139.png"/><Relationship Id="rId21" Type="http://schemas.openxmlformats.org/officeDocument/2006/relationships/image" Target="../media/image168.png"/><Relationship Id="rId7" Type="http://schemas.openxmlformats.org/officeDocument/2006/relationships/image" Target="../media/image143.png"/><Relationship Id="rId12" Type="http://schemas.openxmlformats.org/officeDocument/2006/relationships/image" Target="../media/image151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2" Type="http://schemas.openxmlformats.org/officeDocument/2006/relationships/image" Target="../media/image2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26.png"/><Relationship Id="rId24" Type="http://schemas.openxmlformats.org/officeDocument/2006/relationships/image" Target="../media/image171.png"/><Relationship Id="rId5" Type="http://schemas.openxmlformats.org/officeDocument/2006/relationships/image" Target="../media/image4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47.png"/><Relationship Id="rId10" Type="http://schemas.openxmlformats.org/officeDocument/2006/relationships/image" Target="../media/image159.png"/><Relationship Id="rId19" Type="http://schemas.openxmlformats.org/officeDocument/2006/relationships/image" Target="../media/image166.png"/><Relationship Id="rId4" Type="http://schemas.openxmlformats.org/officeDocument/2006/relationships/image" Target="../media/image140.png"/><Relationship Id="rId9" Type="http://schemas.openxmlformats.org/officeDocument/2006/relationships/image" Target="../media/image158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3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78.png"/><Relationship Id="rId21" Type="http://schemas.openxmlformats.org/officeDocument/2006/relationships/image" Target="../media/image194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image" Target="../media/image2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84.png"/><Relationship Id="rId5" Type="http://schemas.openxmlformats.org/officeDocument/2006/relationships/image" Target="../media/image42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179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26" Type="http://schemas.openxmlformats.org/officeDocument/2006/relationships/image" Target="../media/image214.png"/><Relationship Id="rId3" Type="http://schemas.openxmlformats.org/officeDocument/2006/relationships/image" Target="../media/image178.png"/><Relationship Id="rId21" Type="http://schemas.openxmlformats.org/officeDocument/2006/relationships/image" Target="../media/image209.png"/><Relationship Id="rId34" Type="http://schemas.openxmlformats.org/officeDocument/2006/relationships/image" Target="../media/image222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5" Type="http://schemas.openxmlformats.org/officeDocument/2006/relationships/image" Target="../media/image213.png"/><Relationship Id="rId33" Type="http://schemas.openxmlformats.org/officeDocument/2006/relationships/image" Target="../media/image221.png"/><Relationship Id="rId2" Type="http://schemas.openxmlformats.org/officeDocument/2006/relationships/image" Target="../media/image2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99.png"/><Relationship Id="rId24" Type="http://schemas.openxmlformats.org/officeDocument/2006/relationships/image" Target="../media/image212.png"/><Relationship Id="rId32" Type="http://schemas.openxmlformats.org/officeDocument/2006/relationships/image" Target="../media/image220.png"/><Relationship Id="rId5" Type="http://schemas.openxmlformats.org/officeDocument/2006/relationships/image" Target="../media/image42.png"/><Relationship Id="rId15" Type="http://schemas.openxmlformats.org/officeDocument/2006/relationships/image" Target="../media/image203.png"/><Relationship Id="rId23" Type="http://schemas.openxmlformats.org/officeDocument/2006/relationships/image" Target="../media/image211.png"/><Relationship Id="rId28" Type="http://schemas.openxmlformats.org/officeDocument/2006/relationships/image" Target="../media/image216.png"/><Relationship Id="rId36" Type="http://schemas.openxmlformats.org/officeDocument/2006/relationships/image" Target="../media/image223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31" Type="http://schemas.openxmlformats.org/officeDocument/2006/relationships/image" Target="../media/image219.png"/><Relationship Id="rId4" Type="http://schemas.openxmlformats.org/officeDocument/2006/relationships/image" Target="../media/image179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10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47.png"/><Relationship Id="rId8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" Type="http://schemas.openxmlformats.org/officeDocument/2006/relationships/image" Target="../media/image178.png"/><Relationship Id="rId21" Type="http://schemas.openxmlformats.org/officeDocument/2006/relationships/image" Target="../media/image238.png"/><Relationship Id="rId34" Type="http://schemas.openxmlformats.org/officeDocument/2006/relationships/image" Target="../media/image223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33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32" Type="http://schemas.openxmlformats.org/officeDocument/2006/relationships/image" Target="../media/image222.png"/><Relationship Id="rId5" Type="http://schemas.openxmlformats.org/officeDocument/2006/relationships/image" Target="../media/image4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31" Type="http://schemas.openxmlformats.org/officeDocument/2006/relationships/image" Target="../media/image221.png"/><Relationship Id="rId4" Type="http://schemas.openxmlformats.org/officeDocument/2006/relationships/image" Target="../media/image179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8" Type="http://schemas.openxmlformats.org/officeDocument/2006/relationships/image" Target="../media/image2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78.png"/><Relationship Id="rId7" Type="http://schemas.openxmlformats.org/officeDocument/2006/relationships/image" Target="../media/image2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79.png"/><Relationship Id="rId9" Type="http://schemas.openxmlformats.org/officeDocument/2006/relationships/image" Target="../media/image2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26" Type="http://schemas.openxmlformats.org/officeDocument/2006/relationships/image" Target="../media/image266.png"/><Relationship Id="rId3" Type="http://schemas.openxmlformats.org/officeDocument/2006/relationships/image" Target="../media/image178.png"/><Relationship Id="rId21" Type="http://schemas.openxmlformats.org/officeDocument/2006/relationships/image" Target="../media/image261.png"/><Relationship Id="rId7" Type="http://schemas.openxmlformats.org/officeDocument/2006/relationships/image" Target="../media/image224.png"/><Relationship Id="rId12" Type="http://schemas.openxmlformats.org/officeDocument/2006/relationships/image" Target="../media/image126.png"/><Relationship Id="rId17" Type="http://schemas.openxmlformats.org/officeDocument/2006/relationships/image" Target="../media/image257.png"/><Relationship Id="rId25" Type="http://schemas.openxmlformats.org/officeDocument/2006/relationships/image" Target="../media/image265.png"/><Relationship Id="rId2" Type="http://schemas.openxmlformats.org/officeDocument/2006/relationships/image" Target="../media/image2.png"/><Relationship Id="rId16" Type="http://schemas.openxmlformats.org/officeDocument/2006/relationships/image" Target="../media/image256.png"/><Relationship Id="rId20" Type="http://schemas.openxmlformats.org/officeDocument/2006/relationships/image" Target="../media/image260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25.png"/><Relationship Id="rId24" Type="http://schemas.openxmlformats.org/officeDocument/2006/relationships/image" Target="../media/image264.png"/><Relationship Id="rId5" Type="http://schemas.openxmlformats.org/officeDocument/2006/relationships/image" Target="../media/image42.png"/><Relationship Id="rId15" Type="http://schemas.openxmlformats.org/officeDocument/2006/relationships/image" Target="../media/image255.png"/><Relationship Id="rId23" Type="http://schemas.openxmlformats.org/officeDocument/2006/relationships/image" Target="../media/image263.png"/><Relationship Id="rId28" Type="http://schemas.openxmlformats.org/officeDocument/2006/relationships/image" Target="../media/image268.png"/><Relationship Id="rId10" Type="http://schemas.openxmlformats.org/officeDocument/2006/relationships/image" Target="../media/image252.png"/><Relationship Id="rId19" Type="http://schemas.openxmlformats.org/officeDocument/2006/relationships/image" Target="../media/image259.png"/><Relationship Id="rId4" Type="http://schemas.openxmlformats.org/officeDocument/2006/relationships/image" Target="../media/image179.png"/><Relationship Id="rId9" Type="http://schemas.openxmlformats.org/officeDocument/2006/relationships/image" Target="../media/image251.png"/><Relationship Id="rId14" Type="http://schemas.openxmlformats.org/officeDocument/2006/relationships/image" Target="../media/image254.png"/><Relationship Id="rId22" Type="http://schemas.openxmlformats.org/officeDocument/2006/relationships/image" Target="../media/image262.png"/><Relationship Id="rId27" Type="http://schemas.openxmlformats.org/officeDocument/2006/relationships/image" Target="../media/image2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75.png"/><Relationship Id="rId18" Type="http://schemas.openxmlformats.org/officeDocument/2006/relationships/image" Target="../media/image279.png"/><Relationship Id="rId3" Type="http://schemas.openxmlformats.org/officeDocument/2006/relationships/image" Target="../media/image178.png"/><Relationship Id="rId21" Type="http://schemas.openxmlformats.org/officeDocument/2006/relationships/image" Target="../media/image282.png"/><Relationship Id="rId7" Type="http://schemas.openxmlformats.org/officeDocument/2006/relationships/image" Target="../media/image42.png"/><Relationship Id="rId12" Type="http://schemas.openxmlformats.org/officeDocument/2006/relationships/image" Target="../media/image274.png"/><Relationship Id="rId17" Type="http://schemas.openxmlformats.org/officeDocument/2006/relationships/image" Target="../media/image100.png"/><Relationship Id="rId2" Type="http://schemas.openxmlformats.org/officeDocument/2006/relationships/image" Target="../media/image2.png"/><Relationship Id="rId16" Type="http://schemas.openxmlformats.org/officeDocument/2006/relationships/image" Target="../media/image278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273.png"/><Relationship Id="rId5" Type="http://schemas.openxmlformats.org/officeDocument/2006/relationships/image" Target="../media/image270.png"/><Relationship Id="rId15" Type="http://schemas.openxmlformats.org/officeDocument/2006/relationships/image" Target="../media/image277.png"/><Relationship Id="rId10" Type="http://schemas.openxmlformats.org/officeDocument/2006/relationships/image" Target="../media/image272.png"/><Relationship Id="rId19" Type="http://schemas.openxmlformats.org/officeDocument/2006/relationships/image" Target="../media/image280.png"/><Relationship Id="rId4" Type="http://schemas.openxmlformats.org/officeDocument/2006/relationships/image" Target="../media/image269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29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2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4.png"/><Relationship Id="rId5" Type="http://schemas.openxmlformats.org/officeDocument/2006/relationships/image" Target="../media/image42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4.png"/><Relationship Id="rId21" Type="http://schemas.openxmlformats.org/officeDocument/2006/relationships/image" Target="../media/image80.png"/><Relationship Id="rId7" Type="http://schemas.openxmlformats.org/officeDocument/2006/relationships/image" Target="../media/image4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2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29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47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2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2.png"/><Relationship Id="rId5" Type="http://schemas.openxmlformats.org/officeDocument/2006/relationships/image" Target="../media/image42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86.png"/><Relationship Id="rId21" Type="http://schemas.openxmlformats.org/officeDocument/2006/relationships/image" Target="../media/image112.png"/><Relationship Id="rId7" Type="http://schemas.openxmlformats.org/officeDocument/2006/relationships/image" Target="../media/image8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2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42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87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966" y="314492"/>
            <a:ext cx="14727680" cy="34144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8530" y="1812559"/>
            <a:ext cx="4463175" cy="6590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8292" y="9470346"/>
            <a:ext cx="4580026" cy="4657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80338" y="-221198"/>
            <a:ext cx="1592608" cy="10728111"/>
            <a:chOff x="-780338" y="-221198"/>
            <a:chExt cx="1592608" cy="10728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0338" y="-221198"/>
              <a:ext cx="1592608" cy="107281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963452" y="4855995"/>
            <a:ext cx="2646398" cy="5602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62299" y="3253889"/>
            <a:ext cx="4941016" cy="6080568"/>
            <a:chOff x="6662299" y="3253889"/>
            <a:chExt cx="4941016" cy="608056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2299" y="3253889"/>
              <a:ext cx="4690215" cy="6080568"/>
              <a:chOff x="6662299" y="3253889"/>
              <a:chExt cx="4690215" cy="60805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62299" y="3253889"/>
                <a:ext cx="4690215" cy="60805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160000">
              <a:off x="10272692" y="8263935"/>
              <a:ext cx="1282091" cy="649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36" y="201353"/>
            <a:ext cx="2495044" cy="558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32573" y="110475"/>
            <a:ext cx="609633" cy="754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37038" y="2518884"/>
            <a:ext cx="11283160" cy="6950059"/>
            <a:chOff x="2237038" y="2518884"/>
            <a:chExt cx="11283160" cy="69500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7038" y="2518884"/>
              <a:ext cx="11283160" cy="69500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1658" y="8676038"/>
            <a:ext cx="2567222" cy="7013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1658" y="5328384"/>
            <a:ext cx="2193327" cy="6923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526" y="544188"/>
            <a:ext cx="6411810" cy="11758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6554" y="1807773"/>
            <a:ext cx="4852119" cy="7118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7772" y="7938488"/>
            <a:ext cx="15385091" cy="1722775"/>
            <a:chOff x="1897772" y="7938488"/>
            <a:chExt cx="15385091" cy="1722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7772" y="7938488"/>
              <a:ext cx="15385091" cy="1722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2336" y="201353"/>
            <a:ext cx="2495044" cy="5581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32573" y="110475"/>
            <a:ext cx="609633" cy="7542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3526" y="544188"/>
            <a:ext cx="6412039" cy="11758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61132" y="8168220"/>
            <a:ext cx="6137031" cy="13093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56875" y="1724961"/>
            <a:ext cx="5199624" cy="11235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52021" y="1724957"/>
            <a:ext cx="5032195" cy="9885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02055" y="2684392"/>
            <a:ext cx="5500877" cy="3758563"/>
            <a:chOff x="2202055" y="2684392"/>
            <a:chExt cx="5500877" cy="37585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2055" y="2684392"/>
              <a:ext cx="5500877" cy="375856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00731" y="6547041"/>
            <a:ext cx="5114647" cy="10608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11503" y="1908745"/>
            <a:ext cx="2176854" cy="631399"/>
            <a:chOff x="8111503" y="1908745"/>
            <a:chExt cx="2176854" cy="6313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1503" y="1908745"/>
              <a:ext cx="2176854" cy="6313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46432" y="2972191"/>
            <a:ext cx="6758824" cy="11994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92029" y="8168220"/>
            <a:ext cx="6861631" cy="13085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59723" y="8801051"/>
            <a:ext cx="1999074" cy="35714"/>
            <a:chOff x="8359723" y="8801051"/>
            <a:chExt cx="1999074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60000">
              <a:off x="8359723" y="8801051"/>
              <a:ext cx="1999074" cy="35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04560" y="8480052"/>
            <a:ext cx="1081395" cy="6989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538" y="-35329"/>
            <a:ext cx="18726081" cy="10476354"/>
            <a:chOff x="0" y="-190640"/>
            <a:chExt cx="18726081" cy="104763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0640"/>
              <a:ext cx="18726081" cy="104763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6038" y="-1104900"/>
            <a:ext cx="20375238" cy="11545925"/>
            <a:chOff x="-20952" y="-560000"/>
            <a:chExt cx="20375238" cy="108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" y="-560000"/>
              <a:ext cx="20375238" cy="108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3708" y="4198470"/>
            <a:ext cx="5239101" cy="15496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8482" y="1761301"/>
            <a:ext cx="2624042" cy="31656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3707" y="7165040"/>
            <a:ext cx="5961870" cy="671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9069" y="6306943"/>
            <a:ext cx="1022691" cy="21429"/>
            <a:chOff x="8619069" y="6306943"/>
            <a:chExt cx="1022691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619069" y="6306943"/>
              <a:ext cx="1022691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199430"/>
            <a:ext cx="1395501" cy="559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91427"/>
            <a:ext cx="876185" cy="799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4049" y="2639906"/>
            <a:ext cx="9818127" cy="66185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524" y="1917038"/>
            <a:ext cx="4511829" cy="8828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432" y="306094"/>
            <a:ext cx="7155216" cy="1553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4652" y="4258598"/>
            <a:ext cx="4286389" cy="3226920"/>
            <a:chOff x="2474652" y="4258598"/>
            <a:chExt cx="4286389" cy="3226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4652" y="4258598"/>
              <a:ext cx="4286389" cy="3226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199430"/>
            <a:ext cx="1395501" cy="559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91427"/>
            <a:ext cx="876185" cy="799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4049" y="2781300"/>
            <a:ext cx="9470651" cy="58738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524" y="1726562"/>
            <a:ext cx="2467057" cy="8710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432" y="306094"/>
            <a:ext cx="7155216" cy="15537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93102" y="1869440"/>
            <a:ext cx="3410642" cy="5888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199430"/>
            <a:ext cx="1395501" cy="559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91427"/>
            <a:ext cx="876185" cy="799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432" y="306094"/>
            <a:ext cx="7155216" cy="15537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524" y="1726562"/>
            <a:ext cx="2444657" cy="8710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61907" y="6086103"/>
            <a:ext cx="7963767" cy="11570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1648" y="2578002"/>
            <a:ext cx="12731686" cy="1022863"/>
            <a:chOff x="2931648" y="2578002"/>
            <a:chExt cx="12731686" cy="10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46961" y="2610675"/>
              <a:ext cx="5115491" cy="10264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6782" y="2610672"/>
              <a:ext cx="5032195" cy="9885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2264" y="2468338"/>
              <a:ext cx="1069553" cy="12504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60515" y="2562909"/>
            <a:ext cx="971751" cy="11218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59706" y="3614487"/>
            <a:ext cx="9209033" cy="11513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4011" y="3615906"/>
            <a:ext cx="6551395" cy="1157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50590" y="5158675"/>
            <a:ext cx="1128042" cy="631399"/>
            <a:chOff x="12550590" y="5158675"/>
            <a:chExt cx="1128042" cy="6313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2550590" y="5158675"/>
              <a:ext cx="1128042" cy="6313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73445" y="8161207"/>
            <a:ext cx="5363186" cy="11684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36405" y="7475439"/>
            <a:ext cx="757848" cy="350339"/>
            <a:chOff x="12736405" y="7475439"/>
            <a:chExt cx="757848" cy="3503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736405" y="7475439"/>
              <a:ext cx="757848" cy="3503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199430"/>
            <a:ext cx="1395501" cy="559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91427"/>
            <a:ext cx="876185" cy="799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432" y="306094"/>
            <a:ext cx="7155216" cy="15537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524" y="1726562"/>
            <a:ext cx="2444657" cy="8710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3015" y="8128835"/>
            <a:ext cx="7939440" cy="6472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1171" y="2578002"/>
            <a:ext cx="12731686" cy="1022863"/>
            <a:chOff x="2941171" y="2578002"/>
            <a:chExt cx="12731686" cy="10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6484" y="2610675"/>
              <a:ext cx="4867415" cy="113028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6306" y="2610672"/>
              <a:ext cx="5032195" cy="9885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1788" y="2468338"/>
              <a:ext cx="1069553" cy="12504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60510" y="2562910"/>
            <a:ext cx="971752" cy="11218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65677" y="3515639"/>
            <a:ext cx="6487157" cy="16528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5031" y="5546240"/>
            <a:ext cx="5885976" cy="2079370"/>
            <a:chOff x="1325031" y="5546240"/>
            <a:chExt cx="5885976" cy="20793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099806" y="5546240"/>
              <a:ext cx="1416404" cy="1535694"/>
              <a:chOff x="5099806" y="5546240"/>
              <a:chExt cx="1416404" cy="15356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099806" y="5546240"/>
                <a:ext cx="1416404" cy="153569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2870" y="5610454"/>
              <a:ext cx="1591436" cy="1502731"/>
              <a:chOff x="1522870" y="5610454"/>
              <a:chExt cx="1591436" cy="150273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2870" y="5610454"/>
                <a:ext cx="1591436" cy="150273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008" y="5546240"/>
              <a:ext cx="1313527" cy="1535694"/>
              <a:chOff x="5808008" y="5546240"/>
              <a:chExt cx="1313527" cy="153569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808008" y="5546240"/>
                <a:ext cx="1313527" cy="153569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8664" y="7023153"/>
              <a:ext cx="1836397" cy="37718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50076" y="7050095"/>
              <a:ext cx="1838387" cy="37718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022211" y="6565633"/>
              <a:ext cx="1893567" cy="184707"/>
              <a:chOff x="3022211" y="6565633"/>
              <a:chExt cx="1893567" cy="1847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022211" y="6565633"/>
                <a:ext cx="1893567" cy="18470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62194" y="7314777"/>
              <a:ext cx="1447392" cy="29050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7329" y="6087213"/>
              <a:ext cx="1623458" cy="55997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9548" y="7358689"/>
              <a:ext cx="2062668" cy="293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75295" y="5546240"/>
            <a:ext cx="5820181" cy="2141028"/>
            <a:chOff x="5075295" y="5546240"/>
            <a:chExt cx="5820181" cy="214102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075295" y="5546240"/>
              <a:ext cx="2141028" cy="2141028"/>
              <a:chOff x="5075295" y="5546240"/>
              <a:chExt cx="2141028" cy="214102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075295" y="5546240"/>
                <a:ext cx="2141028" cy="214102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6038" y="7326153"/>
              <a:ext cx="2062668" cy="29305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353529" y="5627507"/>
              <a:ext cx="1591436" cy="1502731"/>
              <a:chOff x="5353529" y="5627507"/>
              <a:chExt cx="1591436" cy="15027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353529" y="5627507"/>
                <a:ext cx="1591436" cy="1502731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19323" y="7040206"/>
              <a:ext cx="1836397" cy="377187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852870" y="6582687"/>
              <a:ext cx="1893567" cy="184707"/>
              <a:chOff x="6852870" y="6582687"/>
              <a:chExt cx="1893567" cy="18470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852870" y="6582687"/>
                <a:ext cx="1893567" cy="18470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87988" y="6104266"/>
              <a:ext cx="1623458" cy="55997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784274" y="5602913"/>
              <a:ext cx="1416404" cy="1535694"/>
              <a:chOff x="8784274" y="5602913"/>
              <a:chExt cx="1416404" cy="153569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784274" y="5602913"/>
                <a:ext cx="1416404" cy="153569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492476" y="5602913"/>
              <a:ext cx="1313527" cy="1535694"/>
              <a:chOff x="9492476" y="5602913"/>
              <a:chExt cx="1313527" cy="153569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492476" y="5602913"/>
                <a:ext cx="1313527" cy="153569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34544" y="7106768"/>
              <a:ext cx="1838397" cy="377187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46663" y="7371451"/>
              <a:ext cx="1447392" cy="290506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934378" y="6410959"/>
            <a:ext cx="1233768" cy="26029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78899" y="6611231"/>
            <a:ext cx="1686670" cy="36822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559706" y="3633534"/>
            <a:ext cx="9209033" cy="11513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777109" y="5525270"/>
            <a:ext cx="5820181" cy="2141028"/>
            <a:chOff x="8777109" y="5525270"/>
            <a:chExt cx="5820181" cy="214102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777109" y="5525270"/>
              <a:ext cx="2141028" cy="2141028"/>
              <a:chOff x="8777109" y="5525270"/>
              <a:chExt cx="2141028" cy="214102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777109" y="5525270"/>
                <a:ext cx="2141028" cy="2141028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17853" y="7305183"/>
              <a:ext cx="2062668" cy="293059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9055343" y="5606537"/>
              <a:ext cx="1591436" cy="1502731"/>
              <a:chOff x="9055343" y="5606537"/>
              <a:chExt cx="1591436" cy="150273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55343" y="5606537"/>
                <a:ext cx="1591436" cy="1502731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21137" y="7019237"/>
              <a:ext cx="1836397" cy="377187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554685" y="6561717"/>
              <a:ext cx="1893567" cy="184707"/>
              <a:chOff x="10554685" y="6561717"/>
              <a:chExt cx="1893567" cy="184707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554685" y="6561717"/>
                <a:ext cx="1893567" cy="184707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89802" y="6083296"/>
              <a:ext cx="1623458" cy="559973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2486088" y="5581943"/>
              <a:ext cx="1416404" cy="1535694"/>
              <a:chOff x="12486088" y="5581943"/>
              <a:chExt cx="1416404" cy="15356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86088" y="5581943"/>
                <a:ext cx="1416404" cy="153569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194291" y="5581943"/>
              <a:ext cx="1313527" cy="1535694"/>
              <a:chOff x="13194291" y="5581943"/>
              <a:chExt cx="1313527" cy="15356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194291" y="5581943"/>
                <a:ext cx="1313527" cy="1535694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36359" y="7085799"/>
              <a:ext cx="1838397" cy="377187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48477" y="7350481"/>
              <a:ext cx="1447392" cy="290506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8714" y="-266700"/>
            <a:ext cx="18742914" cy="10820400"/>
            <a:chOff x="0" y="-230668"/>
            <a:chExt cx="18285714" cy="10516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30668"/>
              <a:ext cx="18285714" cy="10516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8714" y="-1409700"/>
            <a:ext cx="20375238" cy="12000115"/>
            <a:chOff x="-20952" y="-920042"/>
            <a:chExt cx="20375238" cy="111854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" y="-920042"/>
              <a:ext cx="20375238" cy="111854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3708" y="4198470"/>
            <a:ext cx="5295015" cy="15496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8482" y="1792758"/>
            <a:ext cx="2605452" cy="26619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8059" y="7165040"/>
            <a:ext cx="4304604" cy="675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9069" y="6306943"/>
            <a:ext cx="1022691" cy="21429"/>
            <a:chOff x="8619069" y="6306943"/>
            <a:chExt cx="1022691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619069" y="6306943"/>
              <a:ext cx="1022691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216096"/>
            <a:ext cx="1387986" cy="462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110475"/>
            <a:ext cx="871423" cy="656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432" y="306094"/>
            <a:ext cx="3426558" cy="15419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8992" y="6356859"/>
            <a:ext cx="6670033" cy="677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25660" y="2116815"/>
            <a:ext cx="3935983" cy="2379378"/>
            <a:chOff x="3825660" y="2116815"/>
            <a:chExt cx="3935983" cy="23793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25660" y="2116815"/>
              <a:ext cx="3935983" cy="2379378"/>
              <a:chOff x="3825660" y="2116815"/>
              <a:chExt cx="3935983" cy="237937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5660" y="2116815"/>
                <a:ext cx="3935983" cy="237937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9285" y="2441366"/>
              <a:ext cx="4009081" cy="79397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9286" y="3485652"/>
              <a:ext cx="3943824" cy="76432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195" y="2856957"/>
              <a:ext cx="838263" cy="9754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76335" y="2116815"/>
            <a:ext cx="3935985" cy="2379378"/>
            <a:chOff x="10576335" y="2116815"/>
            <a:chExt cx="3935985" cy="23793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576337" y="2116815"/>
              <a:ext cx="3935983" cy="2379378"/>
              <a:chOff x="10576337" y="2116815"/>
              <a:chExt cx="3935983" cy="237937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76337" y="2116815"/>
                <a:ext cx="3935983" cy="237937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09962" y="2391767"/>
              <a:ext cx="3814738" cy="87539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9960" y="3436054"/>
              <a:ext cx="3943824" cy="76432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1869" y="2807359"/>
              <a:ext cx="838263" cy="9754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03309" y="4424220"/>
            <a:ext cx="2610533" cy="8174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53984" y="4424220"/>
            <a:ext cx="2610533" cy="8174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78662" y="5404948"/>
            <a:ext cx="3326760" cy="35714"/>
            <a:chOff x="5778662" y="5404948"/>
            <a:chExt cx="3326760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80000">
              <a:off x="5778662" y="5404948"/>
              <a:ext cx="3326760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69985" y="5422805"/>
            <a:ext cx="3503320" cy="35714"/>
            <a:chOff x="9074283" y="5404948"/>
            <a:chExt cx="3503320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20000">
              <a:off x="9074283" y="5404948"/>
              <a:ext cx="3503320" cy="357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01314" y="5714410"/>
            <a:ext cx="2737343" cy="817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55099" y="7401243"/>
            <a:ext cx="3402699" cy="754915"/>
            <a:chOff x="1955099" y="7401243"/>
            <a:chExt cx="3402699" cy="7549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5099" y="7401243"/>
              <a:ext cx="3402699" cy="75491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67363" y="8772058"/>
            <a:ext cx="13343662" cy="6818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65650" y="7292678"/>
            <a:ext cx="3061916" cy="105098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45576" y="8230687"/>
            <a:ext cx="13332719" cy="6771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216096"/>
            <a:ext cx="1387986" cy="462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110475"/>
            <a:ext cx="871423" cy="656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432" y="306094"/>
            <a:ext cx="3426559" cy="15537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06360" y="2064503"/>
            <a:ext cx="2116761" cy="2468751"/>
            <a:chOff x="2106360" y="2064503"/>
            <a:chExt cx="2116761" cy="2468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6360" y="2064503"/>
              <a:ext cx="2116761" cy="2468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35322" y="1736603"/>
            <a:ext cx="2437747" cy="2796650"/>
            <a:chOff x="4335322" y="1736603"/>
            <a:chExt cx="2437747" cy="27966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5322" y="1736603"/>
              <a:ext cx="2437747" cy="279665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3950" y="4521810"/>
            <a:ext cx="2401999" cy="4705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73314" y="4522900"/>
            <a:ext cx="1958695" cy="4705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73175" y="4896781"/>
            <a:ext cx="4240446" cy="8921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33744" y="1735539"/>
            <a:ext cx="1919916" cy="2684883"/>
            <a:chOff x="7533744" y="1735539"/>
            <a:chExt cx="1919916" cy="26848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33744" y="1735539"/>
              <a:ext cx="1919916" cy="26848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05170" y="1356588"/>
            <a:ext cx="2292576" cy="3081187"/>
            <a:chOff x="9605170" y="1356588"/>
            <a:chExt cx="2292576" cy="30811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5170" y="1356588"/>
              <a:ext cx="2292576" cy="308118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69430" y="4447417"/>
            <a:ext cx="2414885" cy="4731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31112" y="4448514"/>
            <a:ext cx="1969590" cy="4731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40205" y="4824486"/>
            <a:ext cx="3744387" cy="8928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66852" y="6208812"/>
            <a:ext cx="3379049" cy="2212151"/>
            <a:chOff x="5766852" y="6208812"/>
            <a:chExt cx="3379049" cy="22121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6852" y="6208812"/>
              <a:ext cx="3379049" cy="22121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4885" y="6616976"/>
            <a:ext cx="2720575" cy="1783410"/>
            <a:chOff x="2944885" y="6616976"/>
            <a:chExt cx="2720575" cy="17834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44885" y="6616976"/>
              <a:ext cx="2720575" cy="178341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33052" y="8466556"/>
            <a:ext cx="2607667" cy="5396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79909" y="8467809"/>
            <a:ext cx="2246486" cy="5396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56741" y="8896595"/>
            <a:ext cx="4270309" cy="10182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82776" y="1229408"/>
            <a:ext cx="2309577" cy="3283759"/>
            <a:chOff x="14482776" y="1229408"/>
            <a:chExt cx="2309577" cy="32837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82776" y="1229408"/>
              <a:ext cx="2309577" cy="32837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89399" y="1964580"/>
            <a:ext cx="1795897" cy="2533055"/>
            <a:chOff x="12589399" y="1964580"/>
            <a:chExt cx="1795897" cy="253305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89399" y="1964580"/>
              <a:ext cx="1795897" cy="253305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06513" y="4462855"/>
            <a:ext cx="2294853" cy="4732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62357" y="4463954"/>
            <a:ext cx="1970081" cy="47321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78994" y="4839988"/>
            <a:ext cx="3928366" cy="8501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55122" y="6437128"/>
            <a:ext cx="1550266" cy="2575252"/>
            <a:chOff x="11355122" y="6437128"/>
            <a:chExt cx="1550266" cy="257525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55122" y="6437128"/>
              <a:ext cx="1550266" cy="25752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82998" y="5833867"/>
            <a:ext cx="1847984" cy="3162325"/>
            <a:chOff x="12982998" y="5833867"/>
            <a:chExt cx="1847984" cy="316232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982998" y="5833867"/>
              <a:ext cx="1847984" cy="316232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532273" y="8949871"/>
            <a:ext cx="2590711" cy="49638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655469" y="8931082"/>
            <a:ext cx="2066540" cy="49637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644400" y="9282261"/>
            <a:ext cx="3830247" cy="94118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33906" y="1779124"/>
            <a:ext cx="3039508" cy="3039508"/>
            <a:chOff x="7933906" y="1779124"/>
            <a:chExt cx="3039508" cy="303950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33906" y="1779124"/>
              <a:ext cx="3039508" cy="30395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16370" y="1779124"/>
            <a:ext cx="3039508" cy="3039508"/>
            <a:chOff x="13116370" y="1779124"/>
            <a:chExt cx="3039508" cy="303950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116370" y="1779124"/>
              <a:ext cx="3039508" cy="30395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15206" y="5988927"/>
            <a:ext cx="3039508" cy="3039508"/>
            <a:chOff x="4515206" y="5988927"/>
            <a:chExt cx="3039508" cy="303950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15206" y="5988927"/>
              <a:ext cx="3039508" cy="30395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43268" y="6208812"/>
            <a:ext cx="3039508" cy="3039508"/>
            <a:chOff x="11443268" y="6208812"/>
            <a:chExt cx="3039508" cy="303950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43268" y="6208812"/>
              <a:ext cx="3039508" cy="303950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609430" y="1683030"/>
            <a:ext cx="3600248" cy="3658046"/>
            <a:chOff x="2609430" y="1683030"/>
            <a:chExt cx="3600248" cy="365804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09430" y="1683030"/>
              <a:ext cx="3600248" cy="3658046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369442" y="954801"/>
            <a:ext cx="3512093" cy="690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7467" y="0"/>
            <a:ext cx="4342857" cy="10285714"/>
            <a:chOff x="5077467" y="0"/>
            <a:chExt cx="43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7467" y="0"/>
              <a:ext cx="43428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20324" y="0"/>
            <a:ext cx="4413549" cy="10285714"/>
            <a:chOff x="9420324" y="0"/>
            <a:chExt cx="441354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0324" y="0"/>
              <a:ext cx="441354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63181" y="0"/>
            <a:ext cx="4522533" cy="10285714"/>
            <a:chOff x="13763181" y="0"/>
            <a:chExt cx="452253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63181" y="0"/>
              <a:ext cx="452253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610" y="0"/>
            <a:ext cx="4342857" cy="10285714"/>
            <a:chOff x="734610" y="0"/>
            <a:chExt cx="4342857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610" y="0"/>
              <a:ext cx="4342857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4189" y="-807339"/>
            <a:ext cx="20375238" cy="11131640"/>
            <a:chOff x="-44189" y="-807339"/>
            <a:chExt cx="20375238" cy="111316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4189" y="-807339"/>
              <a:ext cx="20375238" cy="111316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354" y="7154354"/>
            <a:ext cx="3541719" cy="9149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1790" y="5802028"/>
            <a:ext cx="1462857" cy="18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98972" y="8258066"/>
            <a:ext cx="571504" cy="21429"/>
            <a:chOff x="2598972" y="8258066"/>
            <a:chExt cx="571504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598972" y="8258066"/>
              <a:ext cx="571504" cy="2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257" y="8769881"/>
            <a:ext cx="4180769" cy="4728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24296" y="7134473"/>
            <a:ext cx="3619328" cy="9468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82733" y="5802029"/>
            <a:ext cx="1462857" cy="18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79916" y="8258066"/>
            <a:ext cx="571504" cy="21429"/>
            <a:chOff x="6979916" y="8258066"/>
            <a:chExt cx="571504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979916" y="8258066"/>
              <a:ext cx="571504" cy="2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57205" y="8769881"/>
            <a:ext cx="3693455" cy="4977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22134" y="7135306"/>
            <a:ext cx="2678519" cy="9377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80571" y="5802029"/>
            <a:ext cx="1462857" cy="18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77788" y="8258066"/>
            <a:ext cx="571504" cy="21429"/>
            <a:chOff x="11277788" y="8258066"/>
            <a:chExt cx="571504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277788" y="8258066"/>
              <a:ext cx="571504" cy="214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55072" y="8769881"/>
            <a:ext cx="4337255" cy="4702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27913" y="2238809"/>
            <a:ext cx="1981012" cy="3471491"/>
            <a:chOff x="2027913" y="2238809"/>
            <a:chExt cx="1981012" cy="34714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27913" y="2238809"/>
              <a:ext cx="1981012" cy="34714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06111" y="2651194"/>
            <a:ext cx="3380807" cy="2873174"/>
            <a:chOff x="10006111" y="2651194"/>
            <a:chExt cx="3380807" cy="287317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06111" y="2651194"/>
              <a:ext cx="3380807" cy="2873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72705" y="2409524"/>
            <a:ext cx="1752381" cy="3143415"/>
            <a:chOff x="15172705" y="2409524"/>
            <a:chExt cx="1752381" cy="314341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72705" y="2409524"/>
              <a:ext cx="1752381" cy="31434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55869" y="2242300"/>
            <a:ext cx="2090814" cy="3249005"/>
            <a:chOff x="6355869" y="2242300"/>
            <a:chExt cx="2090814" cy="324900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55869" y="2242300"/>
              <a:ext cx="2090814" cy="32490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5400000">
            <a:off x="-661641" y="4595861"/>
            <a:ext cx="2038151" cy="46261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52420" y="7137154"/>
            <a:ext cx="2675461" cy="78654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410857" y="5784829"/>
            <a:ext cx="1451886" cy="15791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708035" y="8240865"/>
            <a:ext cx="571504" cy="21429"/>
            <a:chOff x="15708035" y="8240865"/>
            <a:chExt cx="571504" cy="214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708035" y="8240865"/>
              <a:ext cx="571504" cy="2142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85281" y="8752681"/>
            <a:ext cx="3333141" cy="4341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216096"/>
            <a:ext cx="1387986" cy="462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110475"/>
            <a:ext cx="871423" cy="656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432" y="306094"/>
            <a:ext cx="3426559" cy="15537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59186" y="6738021"/>
            <a:ext cx="2205737" cy="1998510"/>
            <a:chOff x="9959186" y="6738021"/>
            <a:chExt cx="2205737" cy="19985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9186" y="6738021"/>
              <a:ext cx="2205737" cy="19985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744" y="1704413"/>
            <a:ext cx="2162708" cy="2815186"/>
            <a:chOff x="12541744" y="1704413"/>
            <a:chExt cx="2162708" cy="28151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41744" y="1704413"/>
              <a:ext cx="2162708" cy="28151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49312" y="1571471"/>
            <a:ext cx="1998611" cy="2995266"/>
            <a:chOff x="6949312" y="1571471"/>
            <a:chExt cx="1998611" cy="29952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9312" y="1571471"/>
              <a:ext cx="1998611" cy="29952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55159" y="6493375"/>
            <a:ext cx="1677998" cy="2363378"/>
            <a:chOff x="3755159" y="6493375"/>
            <a:chExt cx="1677998" cy="23633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5159" y="6493375"/>
              <a:ext cx="1677998" cy="23633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43908" y="2070128"/>
            <a:ext cx="1781068" cy="2823241"/>
            <a:chOff x="1843908" y="2070128"/>
            <a:chExt cx="1781068" cy="28232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3908" y="2070128"/>
              <a:ext cx="1781068" cy="28232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95397" y="1584943"/>
            <a:ext cx="2095098" cy="3325552"/>
            <a:chOff x="3795397" y="1584943"/>
            <a:chExt cx="2095098" cy="33255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95397" y="1584943"/>
              <a:ext cx="2095098" cy="332555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0328" y="4879570"/>
            <a:ext cx="2680354" cy="52532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79752" y="4880786"/>
            <a:ext cx="2187030" cy="52532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5207" y="5222029"/>
            <a:ext cx="4333695" cy="9913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98557" y="838366"/>
            <a:ext cx="2491794" cy="3728371"/>
            <a:chOff x="9098557" y="838366"/>
            <a:chExt cx="2491794" cy="37283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98557" y="838366"/>
              <a:ext cx="2491794" cy="37283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66304" y="4552865"/>
            <a:ext cx="2679278" cy="52532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75724" y="4554084"/>
            <a:ext cx="2187030" cy="52532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81179" y="4971520"/>
            <a:ext cx="4252552" cy="9960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809113" y="1009524"/>
            <a:ext cx="2675842" cy="3475119"/>
            <a:chOff x="14809113" y="1009524"/>
            <a:chExt cx="2675842" cy="34751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09113" y="1009524"/>
              <a:ext cx="2675842" cy="347511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00300" y="4511919"/>
            <a:ext cx="2678735" cy="52532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81165" y="4465519"/>
            <a:ext cx="2187030" cy="52532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15174" y="4930574"/>
            <a:ext cx="4185904" cy="9960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501217" y="5910217"/>
            <a:ext cx="2239620" cy="2967510"/>
            <a:chOff x="5501217" y="5910217"/>
            <a:chExt cx="2239620" cy="296751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01217" y="5910217"/>
              <a:ext cx="2239620" cy="296751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042208" y="8837551"/>
            <a:ext cx="2659748" cy="5216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253261" y="8816577"/>
            <a:ext cx="2171538" cy="5216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999420" y="9243302"/>
            <a:ext cx="3980457" cy="943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222066" y="6124552"/>
            <a:ext cx="2880408" cy="2632949"/>
            <a:chOff x="12222066" y="6124552"/>
            <a:chExt cx="2880408" cy="263294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22066" y="6124552"/>
              <a:ext cx="2880408" cy="263294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695781" y="8696532"/>
            <a:ext cx="2636215" cy="51930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285137" y="8696532"/>
            <a:ext cx="2161834" cy="51930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110692" y="9100321"/>
            <a:ext cx="4104708" cy="98466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350858" y="2145289"/>
            <a:ext cx="3039508" cy="3039508"/>
            <a:chOff x="2350858" y="2145289"/>
            <a:chExt cx="3039508" cy="303950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50858" y="2145289"/>
              <a:ext cx="3039508" cy="30395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35905" y="1961995"/>
            <a:ext cx="3039508" cy="3039508"/>
            <a:chOff x="13435905" y="1961995"/>
            <a:chExt cx="3039508" cy="303950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435905" y="1961995"/>
              <a:ext cx="3039508" cy="30395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17811" y="6217522"/>
            <a:ext cx="3039508" cy="3039508"/>
            <a:chOff x="4217811" y="6217522"/>
            <a:chExt cx="3039508" cy="303950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17811" y="6217522"/>
              <a:ext cx="3039508" cy="30395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87873" y="6103582"/>
            <a:ext cx="3039508" cy="3039508"/>
            <a:chOff x="11187873" y="6103582"/>
            <a:chExt cx="3039508" cy="303950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187873" y="6103582"/>
              <a:ext cx="3039508" cy="303950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56957" y="1683030"/>
            <a:ext cx="3600248" cy="3658046"/>
            <a:chOff x="7356957" y="1683030"/>
            <a:chExt cx="3600248" cy="365804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56957" y="1683030"/>
              <a:ext cx="3600248" cy="3658046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369442" y="945278"/>
            <a:ext cx="3512093" cy="6908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216096"/>
            <a:ext cx="1387986" cy="462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110475"/>
            <a:ext cx="871423" cy="656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432" y="306094"/>
            <a:ext cx="3426559" cy="15537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064626" y="-1622761"/>
            <a:ext cx="33124030" cy="147571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96613" y="5104765"/>
            <a:ext cx="10800016" cy="15504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216096"/>
            <a:ext cx="1387986" cy="462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110475"/>
            <a:ext cx="871423" cy="656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432" y="306094"/>
            <a:ext cx="3426559" cy="15537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3762" y="3215722"/>
            <a:ext cx="15201641" cy="1702233"/>
            <a:chOff x="1633762" y="3215722"/>
            <a:chExt cx="15201641" cy="17022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3762" y="3215722"/>
              <a:ext cx="15201641" cy="17022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2811" y="1622078"/>
            <a:ext cx="4376470" cy="742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3981" y="3442715"/>
            <a:ext cx="6063985" cy="12942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7845" y="2277157"/>
            <a:ext cx="5199624" cy="11235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72990" y="2277154"/>
            <a:ext cx="5032195" cy="9885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27927" y="3442715"/>
            <a:ext cx="6780071" cy="12933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18661" y="4067943"/>
            <a:ext cx="1975239" cy="35288"/>
            <a:chOff x="8018661" y="4067943"/>
            <a:chExt cx="1975239" cy="352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">
              <a:off x="8018661" y="4067943"/>
              <a:ext cx="1975239" cy="352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58194" y="3750828"/>
            <a:ext cx="1068447" cy="7014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18306" y="5586182"/>
            <a:ext cx="5623167" cy="13185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66481" y="5201591"/>
            <a:ext cx="1401855" cy="4202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25542" y="5757448"/>
            <a:ext cx="5061586" cy="9602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45782" y="7385581"/>
            <a:ext cx="1734105" cy="2121025"/>
            <a:chOff x="1745782" y="7385581"/>
            <a:chExt cx="1734105" cy="21210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45782" y="7385581"/>
              <a:ext cx="1734105" cy="2121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15124" y="7391362"/>
            <a:ext cx="2082094" cy="2109854"/>
            <a:chOff x="3715124" y="7391362"/>
            <a:chExt cx="2082094" cy="210985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715124" y="7391362"/>
              <a:ext cx="1400223" cy="1721819"/>
              <a:chOff x="3715124" y="7391362"/>
              <a:chExt cx="1400223" cy="17218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15124" y="7391362"/>
                <a:ext cx="1400223" cy="17218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054740" y="7576050"/>
              <a:ext cx="1401282" cy="1721819"/>
              <a:chOff x="4054740" y="7576050"/>
              <a:chExt cx="1401282" cy="172181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54740" y="7576050"/>
                <a:ext cx="1401282" cy="17218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397218" y="7777407"/>
              <a:ext cx="1394391" cy="1721819"/>
              <a:chOff x="4397218" y="7777407"/>
              <a:chExt cx="1394391" cy="172181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397218" y="7777407"/>
                <a:ext cx="1394391" cy="1721819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74673" y="9474393"/>
            <a:ext cx="1622289" cy="4810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97818" y="9490123"/>
            <a:ext cx="1622289" cy="48489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01858" y="7500478"/>
            <a:ext cx="11613395" cy="23166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93915" y="5076190"/>
            <a:ext cx="1380992" cy="1884515"/>
            <a:chOff x="10293915" y="5076190"/>
            <a:chExt cx="1380992" cy="188451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93915" y="5076190"/>
              <a:ext cx="1380992" cy="18845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17912" y="5070336"/>
            <a:ext cx="1250761" cy="1860224"/>
            <a:chOff x="1917912" y="5070336"/>
            <a:chExt cx="1250761" cy="18602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17912" y="5070336"/>
              <a:ext cx="1250761" cy="18602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00761" y="5518903"/>
            <a:ext cx="599677" cy="452954"/>
            <a:chOff x="2900761" y="5518903"/>
            <a:chExt cx="599677" cy="45295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320000">
              <a:off x="2900761" y="5518903"/>
              <a:ext cx="599677" cy="45295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216096"/>
            <a:ext cx="1387986" cy="462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87920" y="4386850"/>
            <a:ext cx="9650422" cy="5596336"/>
            <a:chOff x="4787920" y="4386850"/>
            <a:chExt cx="9650422" cy="55963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7920" y="4386850"/>
              <a:ext cx="9650422" cy="5596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0676" y="6957095"/>
            <a:ext cx="9777492" cy="582449"/>
            <a:chOff x="4740676" y="6957095"/>
            <a:chExt cx="9777492" cy="5824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0676" y="6957095"/>
              <a:ext cx="9777492" cy="5824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5906" y="110475"/>
            <a:ext cx="871423" cy="6560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432" y="306094"/>
            <a:ext cx="3381226" cy="15537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13516" y="4386850"/>
            <a:ext cx="2447629" cy="5618786"/>
            <a:chOff x="1813516" y="4386850"/>
            <a:chExt cx="2447629" cy="5618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3516" y="4386850"/>
              <a:ext cx="2447629" cy="5618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5568" y="6956706"/>
            <a:ext cx="2555468" cy="582449"/>
            <a:chOff x="1755568" y="6956706"/>
            <a:chExt cx="2555468" cy="5824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5568" y="6956706"/>
              <a:ext cx="2555468" cy="5824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5126" y="6987031"/>
            <a:ext cx="1074686" cy="5637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0235" y="6977056"/>
            <a:ext cx="976543" cy="56709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5129" y="6977056"/>
            <a:ext cx="1044076" cy="56709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63992" y="6977056"/>
            <a:ext cx="965391" cy="5324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06568" y="6977056"/>
            <a:ext cx="1050400" cy="5670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84128" y="1897070"/>
            <a:ext cx="760489" cy="760489"/>
            <a:chOff x="1784128" y="1897070"/>
            <a:chExt cx="760489" cy="7604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84128" y="1897070"/>
              <a:ext cx="760489" cy="76048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66420" y="2040668"/>
            <a:ext cx="6000319" cy="5566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1249" y="2636716"/>
            <a:ext cx="13547356" cy="121927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53912" y="3878335"/>
            <a:ext cx="2453035" cy="79086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33400" y="3880434"/>
            <a:ext cx="10058425" cy="8040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3357" y="2882538"/>
            <a:ext cx="13149047" cy="45512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0363" y="4842458"/>
            <a:ext cx="10299128" cy="8016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57" y="0"/>
            <a:ext cx="18262857" cy="10285714"/>
            <a:chOff x="22857" y="0"/>
            <a:chExt cx="1826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7" y="0"/>
              <a:ext cx="182628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189" y="-859764"/>
            <a:ext cx="20375238" cy="11184065"/>
            <a:chOff x="-44189" y="-859764"/>
            <a:chExt cx="20375238" cy="11184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4189" y="-859764"/>
              <a:ext cx="20375238" cy="111840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3707" y="4198469"/>
            <a:ext cx="6986006" cy="17744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8480" y="1758472"/>
            <a:ext cx="2624025" cy="31618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8263" y="7165040"/>
            <a:ext cx="5558804" cy="675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9069" y="6306943"/>
            <a:ext cx="1022691" cy="21429"/>
            <a:chOff x="8619069" y="6306943"/>
            <a:chExt cx="1022691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619069" y="6306943"/>
              <a:ext cx="1022691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216096"/>
            <a:ext cx="2463967" cy="5433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0" y="95731"/>
            <a:ext cx="876261" cy="7889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6695" y="1244782"/>
            <a:ext cx="1304954" cy="9511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5264" y="2068384"/>
            <a:ext cx="12655071" cy="14667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6695" y="4289700"/>
            <a:ext cx="3294373" cy="9452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5266" y="5113304"/>
            <a:ext cx="10692824" cy="618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0707" y="6537783"/>
            <a:ext cx="3072192" cy="9534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5265" y="7338475"/>
            <a:ext cx="12668214" cy="1472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82" y="216096"/>
            <a:ext cx="2463967" cy="5433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0" y="95731"/>
            <a:ext cx="876261" cy="7889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62279" y="2973703"/>
            <a:ext cx="4867935" cy="5629551"/>
            <a:chOff x="6762279" y="2973703"/>
            <a:chExt cx="4867935" cy="56295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279" y="2973703"/>
              <a:ext cx="4867935" cy="5629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48172" y="5305926"/>
            <a:ext cx="3438188" cy="965106"/>
            <a:chOff x="2048172" y="5305926"/>
            <a:chExt cx="3438188" cy="9651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8172" y="5305926"/>
              <a:ext cx="3438188" cy="9651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1239" y="3929907"/>
            <a:ext cx="3738621" cy="925309"/>
            <a:chOff x="7261239" y="3929907"/>
            <a:chExt cx="3738621" cy="9253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1239" y="3929907"/>
              <a:ext cx="3738621" cy="9253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17057" y="5567365"/>
            <a:ext cx="4358378" cy="2789362"/>
            <a:chOff x="7017057" y="5567365"/>
            <a:chExt cx="4358378" cy="27893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7057" y="5567365"/>
              <a:ext cx="4358378" cy="27893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18307" y="2448993"/>
            <a:ext cx="2837011" cy="9805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1164" y="2448993"/>
            <a:ext cx="1865468" cy="9046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2193" y="2448993"/>
            <a:ext cx="2046763" cy="9045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25778" y="5365356"/>
            <a:ext cx="3904365" cy="86349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5432" y="306094"/>
            <a:ext cx="4835386" cy="15564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9196" y="-215108"/>
            <a:ext cx="18819114" cy="10591800"/>
            <a:chOff x="0" y="-39010"/>
            <a:chExt cx="18285714" cy="1032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9010"/>
              <a:ext cx="18285714" cy="1032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7029" y="-1181100"/>
            <a:ext cx="20375238" cy="11667981"/>
            <a:chOff x="-20952" y="-807339"/>
            <a:chExt cx="20375238" cy="11133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" y="-807339"/>
              <a:ext cx="20375238" cy="111330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3708" y="4198470"/>
            <a:ext cx="7053758" cy="17646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8482" y="1758473"/>
            <a:ext cx="2624024" cy="31618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8059" y="7165040"/>
            <a:ext cx="4304604" cy="675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9069" y="6306943"/>
            <a:ext cx="1022691" cy="21429"/>
            <a:chOff x="8619069" y="6306943"/>
            <a:chExt cx="1022691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619069" y="6306943"/>
              <a:ext cx="1022691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2270" y="1290723"/>
            <a:ext cx="11822236" cy="3071137"/>
            <a:chOff x="612270" y="1290723"/>
            <a:chExt cx="11822236" cy="3071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270" y="1290723"/>
              <a:ext cx="11822236" cy="3071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2382" y="199430"/>
            <a:ext cx="2495215" cy="559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32573" y="110475"/>
            <a:ext cx="609632" cy="7542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75832" y="2117002"/>
            <a:ext cx="709289" cy="709289"/>
            <a:chOff x="3575832" y="2117002"/>
            <a:chExt cx="709289" cy="7092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5832" y="2117002"/>
              <a:ext cx="709289" cy="7092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96409" y="2268701"/>
            <a:ext cx="712219" cy="4895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7059" y="2117002"/>
            <a:ext cx="709289" cy="709289"/>
            <a:chOff x="1637059" y="2117002"/>
            <a:chExt cx="709289" cy="7092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7059" y="2117002"/>
              <a:ext cx="709289" cy="7092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6688" y="2268701"/>
            <a:ext cx="806352" cy="4895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78325" y="2946416"/>
            <a:ext cx="665220" cy="598368"/>
            <a:chOff x="1578325" y="2946416"/>
            <a:chExt cx="665220" cy="5983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8325" y="2946416"/>
              <a:ext cx="665220" cy="59836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80772" y="3072479"/>
            <a:ext cx="1985446" cy="4672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27444" y="2946416"/>
            <a:ext cx="665220" cy="598368"/>
            <a:chOff x="7927444" y="2946416"/>
            <a:chExt cx="665220" cy="5983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7444" y="2946416"/>
              <a:ext cx="665220" cy="59836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16439" y="3072477"/>
            <a:ext cx="2974122" cy="4771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253335" y="2946416"/>
            <a:ext cx="665220" cy="598368"/>
            <a:chOff x="4253335" y="2946416"/>
            <a:chExt cx="665220" cy="5983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3335" y="2946416"/>
              <a:ext cx="665220" cy="59836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55780" y="3072467"/>
            <a:ext cx="1188008" cy="4405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20462" y="2946416"/>
            <a:ext cx="665220" cy="598368"/>
            <a:chOff x="6120462" y="2946416"/>
            <a:chExt cx="665220" cy="598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0462" y="2946416"/>
              <a:ext cx="665220" cy="59836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22922" y="3072466"/>
            <a:ext cx="1102484" cy="4405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954409" y="2002601"/>
            <a:ext cx="1262965" cy="1242482"/>
            <a:chOff x="11954409" y="2002601"/>
            <a:chExt cx="1262965" cy="12424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54409" y="2002601"/>
              <a:ext cx="1262965" cy="124248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56471" y="3252788"/>
            <a:ext cx="943596" cy="51125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68592" y="2522211"/>
            <a:ext cx="1134156" cy="6666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345220" y="1766445"/>
            <a:ext cx="1808031" cy="1808031"/>
            <a:chOff x="14345220" y="1766445"/>
            <a:chExt cx="1808031" cy="180803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45220" y="1766445"/>
              <a:ext cx="1808031" cy="180803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12557" y="3252788"/>
            <a:ext cx="913348" cy="5100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34210" y="2522211"/>
            <a:ext cx="1394613" cy="65749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5431" y="306094"/>
            <a:ext cx="2628358" cy="155373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16939" y="5229269"/>
            <a:ext cx="10243642" cy="129516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11525" y="7398563"/>
            <a:ext cx="7728233" cy="226362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43819" y="6292027"/>
            <a:ext cx="3488681" cy="6676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8905" y="4032126"/>
            <a:ext cx="8420445" cy="6077517"/>
            <a:chOff x="1418905" y="4032126"/>
            <a:chExt cx="8420445" cy="607751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8905" y="4032126"/>
              <a:ext cx="8420445" cy="607751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36" y="201353"/>
            <a:ext cx="2495044" cy="558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99046"/>
            <a:ext cx="876243" cy="7885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526" y="544188"/>
            <a:ext cx="6411810" cy="11758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6554" y="1807774"/>
            <a:ext cx="2697032" cy="7099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1430" y="2412058"/>
            <a:ext cx="11170414" cy="9344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6554" y="8336439"/>
            <a:ext cx="5628509" cy="709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57611" y="8443580"/>
            <a:ext cx="888103" cy="465771"/>
            <a:chOff x="7157611" y="8443580"/>
            <a:chExt cx="888103" cy="4657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7611" y="8443580"/>
              <a:ext cx="888103" cy="4657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85478" y="8338821"/>
            <a:ext cx="6820889" cy="6971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63275" y="3505688"/>
            <a:ext cx="3181753" cy="3878575"/>
            <a:chOff x="2463275" y="3505688"/>
            <a:chExt cx="3181753" cy="38785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63275" y="3505688"/>
              <a:ext cx="3181753" cy="38785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38411" y="7393714"/>
            <a:ext cx="3209741" cy="4292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96643" y="7372424"/>
            <a:ext cx="3103712" cy="4255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9233" y="3937573"/>
            <a:ext cx="3409634" cy="3455346"/>
            <a:chOff x="5889233" y="3937573"/>
            <a:chExt cx="3409634" cy="34553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89233" y="3937573"/>
              <a:ext cx="3409634" cy="34553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30015" y="4187171"/>
            <a:ext cx="3386595" cy="3201909"/>
            <a:chOff x="9330015" y="4187171"/>
            <a:chExt cx="3386595" cy="32019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30015" y="4187171"/>
              <a:ext cx="3386595" cy="320190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820" y="-435023"/>
            <a:ext cx="19900461" cy="11155760"/>
            <a:chOff x="-766820" y="-435023"/>
            <a:chExt cx="19900461" cy="11155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820" y="-435023"/>
              <a:ext cx="19900461" cy="11155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2336" y="201353"/>
            <a:ext cx="2495044" cy="558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5906" y="99046"/>
            <a:ext cx="876243" cy="7885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1982" y="432604"/>
            <a:ext cx="324424" cy="21429"/>
            <a:chOff x="15411982" y="432604"/>
            <a:chExt cx="32442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411982" y="432604"/>
              <a:ext cx="32442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76" y="-221198"/>
            <a:ext cx="926556" cy="10728111"/>
            <a:chOff x="-190476" y="-221198"/>
            <a:chExt cx="926556" cy="10728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-221198"/>
              <a:ext cx="926556" cy="10728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526" y="544188"/>
            <a:ext cx="6411810" cy="11758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6554" y="1807773"/>
            <a:ext cx="6131004" cy="709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39603" y="3100993"/>
            <a:ext cx="760489" cy="760489"/>
            <a:chOff x="2539603" y="3100993"/>
            <a:chExt cx="760489" cy="760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9603" y="3100993"/>
              <a:ext cx="760489" cy="760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21896" y="3244595"/>
            <a:ext cx="2174766" cy="5566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85085" y="2473011"/>
            <a:ext cx="2212632" cy="6590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85085" y="3980187"/>
            <a:ext cx="10842566" cy="6590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39603" y="4640288"/>
            <a:ext cx="3245611" cy="496154"/>
            <a:chOff x="2539603" y="4640288"/>
            <a:chExt cx="3245611" cy="4961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539603" y="4640288"/>
              <a:ext cx="496154" cy="496154"/>
              <a:chOff x="2539603" y="4640288"/>
              <a:chExt cx="496154" cy="49615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539603" y="4640288"/>
                <a:ext cx="496154" cy="49615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59902" y="4710199"/>
              <a:ext cx="2418623" cy="4429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68515" y="4640288"/>
            <a:ext cx="3065837" cy="496154"/>
            <a:chOff x="5968515" y="4640288"/>
            <a:chExt cx="3065837" cy="49615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68515" y="4640288"/>
              <a:ext cx="496154" cy="496154"/>
              <a:chOff x="5968515" y="4640288"/>
              <a:chExt cx="496154" cy="49615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968515" y="4640288"/>
                <a:ext cx="496154" cy="49615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88817" y="4710202"/>
              <a:ext cx="1785137" cy="4429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11584" y="4628571"/>
            <a:ext cx="3065814" cy="519587"/>
            <a:chOff x="8811584" y="4628571"/>
            <a:chExt cx="3065814" cy="5195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811584" y="4628571"/>
              <a:ext cx="496154" cy="496154"/>
              <a:chOff x="8811584" y="4628571"/>
              <a:chExt cx="496154" cy="49615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11584" y="4628571"/>
                <a:ext cx="496154" cy="49615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31862" y="4698482"/>
              <a:ext cx="2459070" cy="4429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43843" y="4628571"/>
            <a:ext cx="3065774" cy="519587"/>
            <a:chOff x="12143843" y="4628571"/>
            <a:chExt cx="3065774" cy="51958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143843" y="4628571"/>
              <a:ext cx="496154" cy="496154"/>
              <a:chOff x="12143843" y="4628571"/>
              <a:chExt cx="496154" cy="49615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3843" y="4628571"/>
                <a:ext cx="496154" cy="49615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4081" y="4698482"/>
              <a:ext cx="2253013" cy="44297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93351" y="4761917"/>
            <a:ext cx="1658615" cy="3499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85085" y="5393050"/>
            <a:ext cx="7618813" cy="6742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39603" y="5994953"/>
            <a:ext cx="5716410" cy="3905829"/>
            <a:chOff x="2539603" y="5994953"/>
            <a:chExt cx="5716410" cy="39058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39603" y="5994953"/>
              <a:ext cx="5716410" cy="39058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65373" y="5485706"/>
            <a:ext cx="2997915" cy="3666821"/>
            <a:chOff x="10065373" y="5485706"/>
            <a:chExt cx="2997915" cy="366682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65373" y="5485706"/>
              <a:ext cx="2997915" cy="36668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69964" y="5495701"/>
            <a:ext cx="3598249" cy="3648346"/>
            <a:chOff x="13469964" y="5495701"/>
            <a:chExt cx="3598249" cy="364834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469964" y="5495701"/>
              <a:ext cx="2420700" cy="2976674"/>
              <a:chOff x="13469964" y="5495701"/>
              <a:chExt cx="2420700" cy="297667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469964" y="5495701"/>
                <a:ext cx="2420700" cy="29766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057090" y="5814988"/>
              <a:ext cx="2422532" cy="2976674"/>
              <a:chOff x="14057090" y="5814988"/>
              <a:chExt cx="2422532" cy="297667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057090" y="5814988"/>
                <a:ext cx="2422532" cy="297667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649165" y="6163094"/>
              <a:ext cx="2410618" cy="2976674"/>
              <a:chOff x="14649165" y="6163094"/>
              <a:chExt cx="2410618" cy="297667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649165" y="6163094"/>
                <a:ext cx="2410618" cy="2976674"/>
              </a:xfrm>
              <a:prstGeom prst="rect">
                <a:avLst/>
              </a:prstGeom>
            </p:spPr>
          </p:pic>
        </p:grpSp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15318" y="9096838"/>
            <a:ext cx="2804498" cy="83157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58684" y="9124031"/>
            <a:ext cx="2804498" cy="83827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5400000">
            <a:off x="-2117264" y="4604706"/>
            <a:ext cx="4910532" cy="5264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김채영</cp:lastModifiedBy>
  <cp:revision>2</cp:revision>
  <dcterms:created xsi:type="dcterms:W3CDTF">2022-12-05T00:06:47Z</dcterms:created>
  <dcterms:modified xsi:type="dcterms:W3CDTF">2022-12-04T15:11:37Z</dcterms:modified>
</cp:coreProperties>
</file>